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72" r:id="rId6"/>
    <p:sldId id="259" r:id="rId7"/>
    <p:sldId id="274" r:id="rId8"/>
    <p:sldId id="283" r:id="rId9"/>
    <p:sldId id="260" r:id="rId10"/>
    <p:sldId id="275" r:id="rId11"/>
    <p:sldId id="284" r:id="rId12"/>
    <p:sldId id="261" r:id="rId13"/>
    <p:sldId id="276" r:id="rId14"/>
    <p:sldId id="285" r:id="rId15"/>
    <p:sldId id="262" r:id="rId16"/>
    <p:sldId id="277" r:id="rId17"/>
    <p:sldId id="286" r:id="rId18"/>
    <p:sldId id="263" r:id="rId19"/>
    <p:sldId id="278" r:id="rId20"/>
    <p:sldId id="287" r:id="rId21"/>
    <p:sldId id="264" r:id="rId22"/>
    <p:sldId id="279" r:id="rId23"/>
    <p:sldId id="288" r:id="rId24"/>
    <p:sldId id="265" r:id="rId25"/>
    <p:sldId id="280" r:id="rId26"/>
    <p:sldId id="289" r:id="rId27"/>
    <p:sldId id="268" r:id="rId28"/>
    <p:sldId id="266" r:id="rId29"/>
    <p:sldId id="281" r:id="rId30"/>
    <p:sldId id="290" r:id="rId31"/>
    <p:sldId id="267" r:id="rId32"/>
    <p:sldId id="282" r:id="rId33"/>
    <p:sldId id="291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253C6-46D6-7EAB-F560-4FAF2C10C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D21704A-5056-FF16-CD99-24CFE3C43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1D64F6-84C6-74E4-D2FD-F5F563534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36B137-DB1F-AE90-96D9-9782C7094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096FA-4531-D73C-DAEB-F078737E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0592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B447E0-1991-C352-1CE5-C49B9709B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0842E11-1F00-2C35-D70D-127C1249D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4B4F2D-7B37-F764-5070-7A23DEBC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B6A11F-046C-1A52-0B66-BB80A48C6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5AD3B1-5922-089B-8BE7-07FDCAF4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6181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087CAA0-BE40-6A19-A14A-2E4958DF13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DAECF3-A3DA-C0F0-BE28-ED3D9C1F6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1851F2-FBEF-0496-2D87-0C490B4DD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64F7B3-BDB1-B907-A967-1D38E226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56BF07-73FB-5B77-1CC0-8BDF99532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440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6F8E0-84C0-016E-6648-25C507C0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8F5D6D-E476-4CF0-D6EC-0A52702DA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046233-81C4-4423-5D19-4FEA8E16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7691AB-F774-4E55-07E9-30B240E09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BA26AD-5EEE-9BF6-3CE8-FD2FD7F92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4854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29F47D-2A05-1E03-0195-AA21762E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22B9E8-B67B-7A9D-5F30-D8679B524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B83764-3727-8CC7-31A2-7039C9085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F45F95-0A11-678F-0487-D5B3552D9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521291-DCA2-46DE-8880-FD68BA29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99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F99024-FCF1-7BD3-AF54-CBCAE330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5AA22-5E0D-677E-513F-A49388E2B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014C13-D637-4225-7917-0CC47DD44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819F56-85E0-35B1-8A72-195BDF63C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BA6FD6-58B4-4F99-9CF0-3BB8AC90A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D6EC95F-850F-5949-20D7-8E4EFB9C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8220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58668-EFBC-53B9-FA6D-0521D00F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AD0CBF-8A53-8890-B221-2D0B2DA77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84D5E7-4EBE-1E6E-78BE-B1A2BDE34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E0797D0-4F6E-D957-5713-E127A0E68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7659ED-0F82-DB70-A4D6-4031846A42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016F8A1-9FF4-A47D-0E99-721FC9CAF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45429D-C1EB-F6F8-9A96-7B024954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BD4E30E-8694-6268-84FE-8001917B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30058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76EAA-4F48-F590-BC95-1EC585FE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DD57FA-57B8-4608-B0C9-21145311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A53E8E-0809-C454-4A7F-B14C5C029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75BE0E-3E8F-7051-1DFC-95F596AC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3717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514BF-640B-9F3D-1F7D-87FF2BC4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08B7F7-3ABE-0B60-B78F-21624BA1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58159F-69AD-AD67-659E-7B6BBE71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80541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B2CE-F20F-03CB-DF6C-FBDCC7315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FFA409-7371-BDC1-00FD-63B809B7D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3DC15C-115B-CAE6-5E4D-685481BFE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FF4C6F-3AE7-DD43-5BF9-D205186D3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9550E5-3F69-AA7E-5102-D5F86B840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D144A6-E414-13FD-3AB4-F2E11EA1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79730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C523B-0C4B-C6A8-0DA5-39D100836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09D6DA8-4547-A8CD-CA99-7E9FCE64E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5FE0B3-9EF8-9A0D-9672-31806D6DA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E70D7E-1331-000C-9CC7-958D1E14D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9EA263-DAE2-28C1-4BAF-BC2D5124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54168A-9782-FE98-C0C1-2137757E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954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F3530ED-72AB-D02A-570F-8722FA50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59FA7D-0078-789B-5C63-9931E798D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C1BB39-F677-1644-2DD5-428A46EC2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596BC-6785-40C6-A663-572A6E0B52D7}" type="datetimeFigureOut">
              <a:rPr lang="de-AT" smtClean="0"/>
              <a:t>28.02.2023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7A6250-661C-3880-2234-AD9C23647C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3842EA-8A83-33F1-73A0-60D3D3F6C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93CAB-B8AA-4E99-943F-5DD8A44E62E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0914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5.glb"/><Relationship Id="rId7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microsoft.com/office/2017/06/relationships/model3d" Target="../media/model3d4.glb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microsoft.com/office/2017/06/relationships/model3d" Target="../media/model3d2.glb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microsoft.com/office/2017/06/relationships/model3d" Target="../media/model3d5.glb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microsoft.com/office/2017/06/relationships/model3d" Target="../media/model3d5.glb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7.glb"/><Relationship Id="rId7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9.png"/><Relationship Id="rId5" Type="http://schemas.microsoft.com/office/2017/06/relationships/model3d" Target="../media/model3d6.glb"/><Relationship Id="rId10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microsoft.com/office/2017/06/relationships/model3d" Target="../media/model3d5.glb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7.glb"/><Relationship Id="rId7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9.png"/><Relationship Id="rId5" Type="http://schemas.microsoft.com/office/2017/06/relationships/model3d" Target="../media/model3d6.glb"/><Relationship Id="rId10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microsoft.com/office/2017/06/relationships/model3d" Target="../media/model3d5.glb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8.glb"/><Relationship Id="rId7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17/06/relationships/model3d" Target="../media/model3d7.glb"/><Relationship Id="rId10" Type="http://schemas.openxmlformats.org/officeDocument/2006/relationships/image" Target="../media/image22.png"/><Relationship Id="rId4" Type="http://schemas.openxmlformats.org/officeDocument/2006/relationships/image" Target="../media/image31.png"/><Relationship Id="rId9" Type="http://schemas.microsoft.com/office/2017/06/relationships/model3d" Target="../media/model3d6.glb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8.glb"/><Relationship Id="rId7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17/06/relationships/model3d" Target="../media/model3d7.glb"/><Relationship Id="rId10" Type="http://schemas.openxmlformats.org/officeDocument/2006/relationships/image" Target="../media/image22.png"/><Relationship Id="rId4" Type="http://schemas.openxmlformats.org/officeDocument/2006/relationships/image" Target="../media/image31.png"/><Relationship Id="rId9" Type="http://schemas.microsoft.com/office/2017/06/relationships/model3d" Target="../media/model3d6.glb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3" Type="http://schemas.openxmlformats.org/officeDocument/2006/relationships/image" Target="../media/image32.png"/><Relationship Id="rId7" Type="http://schemas.openxmlformats.org/officeDocument/2006/relationships/image" Target="../media/image3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10" Type="http://schemas.openxmlformats.org/officeDocument/2006/relationships/image" Target="../media/image10.png"/><Relationship Id="rId4" Type="http://schemas.microsoft.com/office/2017/06/relationships/model3d" Target="../media/model3d8.glb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3" Type="http://schemas.openxmlformats.org/officeDocument/2006/relationships/image" Target="../media/image32.png"/><Relationship Id="rId7" Type="http://schemas.openxmlformats.org/officeDocument/2006/relationships/image" Target="../media/image3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10" Type="http://schemas.openxmlformats.org/officeDocument/2006/relationships/image" Target="../media/image10.png"/><Relationship Id="rId4" Type="http://schemas.microsoft.com/office/2017/06/relationships/model3d" Target="../media/model3d8.glb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17/06/relationships/model3d" Target="../media/model3d9.glb"/><Relationship Id="rId7" Type="http://schemas.microsoft.com/office/2017/06/relationships/model3d" Target="../media/model3d8.glb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17/06/relationships/model3d" Target="../media/model3d9.glb"/><Relationship Id="rId7" Type="http://schemas.microsoft.com/office/2017/06/relationships/model3d" Target="../media/model3d8.glb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microsoft.com/office/2017/06/relationships/model3d" Target="../media/model3d10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9.glb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17/06/relationships/model3d" Target="../media/model3d10.glb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microsoft.com/office/2017/06/relationships/model3d" Target="../media/model3d2.glb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17/06/relationships/model3d" Target="../media/model3d10.glb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1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11.glb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1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17/06/relationships/model3d" Target="../media/model3d2.glb"/><Relationship Id="rId7" Type="http://schemas.microsoft.com/office/2017/06/relationships/model3d" Target="../media/model3d3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microsoft.com/office/2017/06/relationships/model3d" Target="../media/model3d2.glb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4.glb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microsoft.com/office/2017/06/relationships/model3d" Target="../media/model3d2.glb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17/06/relationships/model3d" Target="../media/model3d1.glb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5.glb"/><Relationship Id="rId7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microsoft.com/office/2017/06/relationships/model3d" Target="../media/model3d4.glb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Wasser, draußen, Himmel, Transport enthält.">
            <a:extLst>
              <a:ext uri="{FF2B5EF4-FFF2-40B4-BE49-F238E27FC236}">
                <a16:creationId xmlns:a16="http://schemas.microsoft.com/office/drawing/2014/main" id="{8988EAA2-1B13-9539-25A0-49DDC3816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-1" y="1174458"/>
            <a:ext cx="12192000" cy="56835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2F691FE-8327-9963-4CC6-AC2D6443E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6562" y="1628629"/>
            <a:ext cx="9144000" cy="2387600"/>
          </a:xfrm>
        </p:spPr>
        <p:txBody>
          <a:bodyPr/>
          <a:lstStyle/>
          <a:p>
            <a:r>
              <a:rPr lang="de-AT" dirty="0"/>
              <a:t>4.Meilenstein</a:t>
            </a:r>
            <a:br>
              <a:rPr lang="de-AT" dirty="0"/>
            </a:br>
            <a:r>
              <a:rPr lang="de-AT" dirty="0"/>
              <a:t>				2D-Zeichnungen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95CFED-838A-4A40-F251-F9B221CD8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87438" y="6071532"/>
            <a:ext cx="3089911" cy="786468"/>
          </a:xfrm>
        </p:spPr>
        <p:txBody>
          <a:bodyPr/>
          <a:lstStyle/>
          <a:p>
            <a:r>
              <a:rPr lang="de-AT" dirty="0"/>
              <a:t>Konrad J. / Schauer A.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54BD3D4-DAC5-CD4C-F46B-D7D56BC05FE7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D19EB2-104F-C167-349B-AF66D23A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B9B52EE2-6E8F-6031-5743-BD3866626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8BCF9C3-645E-A835-35E1-61B2AA139E6B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73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D7C7E-847F-645F-399E-C4C25AD5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0E59D9-E615-41E9-36D5-60A86A6E5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15296CF-18AD-1F30-55A6-FC1DA54D9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49" y="0"/>
            <a:ext cx="4635501" cy="68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60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5CA40E47-641E-7F71-B7F1-0480C0D12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145093"/>
            <a:ext cx="9186584" cy="571290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27941" y="-3695622"/>
              <a:ext cx="742950" cy="39998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42950" cy="3999852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7941" y="-3695622"/>
                <a:ext cx="742950" cy="399985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Gegengewicht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588123" y="2659369"/>
              <a:ext cx="495299" cy="310514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123" y="2659369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0324" y="6819900"/>
              <a:ext cx="2899765" cy="267158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0324" y="6819900"/>
                <a:ext cx="2899765" cy="2671587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BC9B1494-3757-CF03-B412-70ACD37E92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8738" y="1324982"/>
            <a:ext cx="3721101" cy="553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6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244464"/>
                  </p:ext>
                </p:extLst>
              </p:nvPr>
            </p:nvGraphicFramePr>
            <p:xfrm>
              <a:off x="738968" y="-2824876"/>
              <a:ext cx="3018041" cy="25044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968" y="-2824876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Achse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2107383"/>
                  </p:ext>
                </p:extLst>
              </p:nvPr>
            </p:nvGraphicFramePr>
            <p:xfrm>
              <a:off x="1463402" y="7231369"/>
              <a:ext cx="495299" cy="310514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3402" y="7231369"/>
                <a:ext cx="495299" cy="310514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979E9242-F3AA-63C4-21F4-87A2B4B08B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10720" y="1180406"/>
            <a:ext cx="3717290" cy="5558961"/>
          </a:xfrm>
          <a:prstGeom prst="rect">
            <a:avLst/>
          </a:prstGeom>
        </p:spPr>
      </p:pic>
      <p:pic>
        <p:nvPicPr>
          <p:cNvPr id="9" name="Grafik 8" descr="Ein Bild, das drinnen, weiß, Elektronik enthält.&#10;&#10;Automatisch generierte Beschreibung">
            <a:extLst>
              <a:ext uri="{FF2B5EF4-FFF2-40B4-BE49-F238E27FC236}">
                <a16:creationId xmlns:a16="http://schemas.microsoft.com/office/drawing/2014/main" id="{D8AFD801-9B06-416D-1A68-7F73B7094A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96" y="1180406"/>
            <a:ext cx="8699904" cy="5677594"/>
          </a:xfrm>
          <a:prstGeom prst="rect">
            <a:avLst/>
          </a:prstGeom>
        </p:spPr>
      </p:pic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3DB172B-28DC-0E55-CF44-F53844F43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Inhaltsplatzhalter 7">
                <a:extLst>
                  <a:ext uri="{FF2B5EF4-FFF2-40B4-BE49-F238E27FC236}">
                    <a16:creationId xmlns:a16="http://schemas.microsoft.com/office/drawing/2014/main" id="{9A735010-61A0-2D87-5FDB-83E9DFE9F5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6372062"/>
                  </p:ext>
                </p:extLst>
              </p:nvPr>
            </p:nvGraphicFramePr>
            <p:xfrm>
              <a:off x="2821062" y="1534474"/>
              <a:ext cx="935947" cy="5038898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935947" cy="5038898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0397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Inhaltsplatzhalter 7">
                <a:extLst>
                  <a:ext uri="{FF2B5EF4-FFF2-40B4-BE49-F238E27FC236}">
                    <a16:creationId xmlns:a16="http://schemas.microsoft.com/office/drawing/2014/main" id="{9A735010-61A0-2D87-5FDB-83E9DFE9F5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21062" y="1534474"/>
                <a:ext cx="935947" cy="50388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921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E55A8-BDE9-753F-6C31-355A5F03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9CE4DE2-5996-FF25-BF43-503D2C0F3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0043" y="0"/>
            <a:ext cx="4591913" cy="68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1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38968" y="-2824876"/>
              <a:ext cx="3018041" cy="25044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761E576A-8033-88C1-DB20-AF9F53717E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968" y="-2824876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Achse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AA92981F-FD37-F1E7-4D5F-80CD7D7495E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42951987"/>
                  </p:ext>
                </p:extLst>
              </p:nvPr>
            </p:nvGraphicFramePr>
            <p:xfrm>
              <a:off x="2821062" y="1534474"/>
              <a:ext cx="935947" cy="503889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35947" cy="5038898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0397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AA92981F-FD37-F1E7-4D5F-80CD7D7495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1062" y="1534474"/>
                <a:ext cx="935947" cy="503889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63402" y="7231369"/>
              <a:ext cx="495299" cy="310514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1DEC28BE-B1F3-849B-03E3-23E96B3F4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3402" y="7231369"/>
                <a:ext cx="495299" cy="3105143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79B84294-576E-105B-5F56-12FC64B216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10720" y="1180406"/>
            <a:ext cx="3717290" cy="5558961"/>
          </a:xfrm>
          <a:prstGeom prst="rect">
            <a:avLst/>
          </a:prstGeom>
        </p:spPr>
      </p:pic>
      <p:pic>
        <p:nvPicPr>
          <p:cNvPr id="13" name="Grafik 12" descr="Ein Bild, das drinnen, weiß, Elektronik enthält.&#10;&#10;Automatisch generierte Beschreibung">
            <a:extLst>
              <a:ext uri="{FF2B5EF4-FFF2-40B4-BE49-F238E27FC236}">
                <a16:creationId xmlns:a16="http://schemas.microsoft.com/office/drawing/2014/main" id="{522363CA-CA26-3539-F0BC-03C9516CFC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96" y="1180406"/>
            <a:ext cx="8699904" cy="56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C01C540-E844-D622-8D2C-58B238DDB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4"/>
          <a:stretch/>
        </p:blipFill>
        <p:spPr>
          <a:xfrm>
            <a:off x="2743875" y="994570"/>
            <a:ext cx="12428670" cy="604237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1132858"/>
                  </p:ext>
                </p:extLst>
              </p:nvPr>
            </p:nvGraphicFramePr>
            <p:xfrm>
              <a:off x="694064" y="-2215369"/>
              <a:ext cx="2672547" cy="21512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064" y="-2215369"/>
                <a:ext cx="2672547" cy="215128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Querverbinder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84353827"/>
                  </p:ext>
                </p:extLst>
              </p:nvPr>
            </p:nvGraphicFramePr>
            <p:xfrm>
              <a:off x="694064" y="2345650"/>
              <a:ext cx="3018041" cy="250444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064" y="2345650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1944737"/>
                  </p:ext>
                </p:extLst>
              </p:nvPr>
            </p:nvGraphicFramePr>
            <p:xfrm>
              <a:off x="1340474" y="7366035"/>
              <a:ext cx="742949" cy="399985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742949" cy="3999851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00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0474" y="7366035"/>
                <a:ext cx="742949" cy="3999851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C465EC2D-AA53-B9BF-AEB2-60CA632BFBC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3" t="414" r="305"/>
          <a:stretch/>
        </p:blipFill>
        <p:spPr bwMode="auto">
          <a:xfrm>
            <a:off x="12547072" y="1436743"/>
            <a:ext cx="7182090" cy="51640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42396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75F60-284A-ED1D-3F9E-AB91ED6C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6AF764-0A7F-7977-C0CE-AA7B09BA2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A821EB8-768C-CFD6-D24F-0F388201E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" t="414" r="305"/>
          <a:stretch/>
        </p:blipFill>
        <p:spPr bwMode="auto">
          <a:xfrm>
            <a:off x="1314450" y="0"/>
            <a:ext cx="9563100" cy="68760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668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7569108-B1A1-9F65-42F5-47805A5D13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4"/>
          <a:stretch/>
        </p:blipFill>
        <p:spPr>
          <a:xfrm>
            <a:off x="2743875" y="994570"/>
            <a:ext cx="12428670" cy="604237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4064" y="-2215369"/>
              <a:ext cx="2672547" cy="21512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AEA5A526-7807-D33D-DD60-5C21DE1A25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064" y="-2215369"/>
                <a:ext cx="2672547" cy="215128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Querverbinder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694064" y="2345650"/>
              <a:ext cx="3018041" cy="250444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A4F700B6-2F7B-8E4D-18F3-86A722AC6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064" y="2345650"/>
                <a:ext cx="3018041" cy="250444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40474" y="7366035"/>
              <a:ext cx="742949" cy="399985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742949" cy="3999851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00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3F6641EC-AE20-15A2-A6E4-62AD5E5B5B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0474" y="7366035"/>
                <a:ext cx="742949" cy="399985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55536731-D0F7-F10E-1582-10C3928DCCE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3" t="414" r="305"/>
          <a:stretch/>
        </p:blipFill>
        <p:spPr bwMode="auto">
          <a:xfrm>
            <a:off x="12547072" y="1436743"/>
            <a:ext cx="7182090" cy="51640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0152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eiß enthält.&#10;&#10;Automatisch generierte Beschreibung">
            <a:extLst>
              <a:ext uri="{FF2B5EF4-FFF2-40B4-BE49-F238E27FC236}">
                <a16:creationId xmlns:a16="http://schemas.microsoft.com/office/drawing/2014/main" id="{3215BFA1-0D5A-8269-363D-75A817ABC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5" y="-224485"/>
            <a:ext cx="11388921" cy="708248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3248329"/>
                  </p:ext>
                </p:extLst>
              </p:nvPr>
            </p:nvGraphicFramePr>
            <p:xfrm>
              <a:off x="1041564" y="-3724607"/>
              <a:ext cx="1634204" cy="35001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564" y="-3724607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Standplatte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948CECE6-5AFB-0818-1BA0-0BCDBE9E36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79039698"/>
                  </p:ext>
                </p:extLst>
              </p:nvPr>
            </p:nvGraphicFramePr>
            <p:xfrm>
              <a:off x="747146" y="2849397"/>
              <a:ext cx="2672547" cy="215128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948CECE6-5AFB-0818-1BA0-0BCDBE9E36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146" y="2849397"/>
                <a:ext cx="2672547" cy="215128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9531371"/>
                  </p:ext>
                </p:extLst>
              </p:nvPr>
            </p:nvGraphicFramePr>
            <p:xfrm>
              <a:off x="747146" y="6672262"/>
              <a:ext cx="3018041" cy="2504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7146" y="6672262"/>
                <a:ext cx="3018041" cy="25044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1466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90EAC-4CBF-A73C-D041-28419727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6FEBE-E17F-CA63-2CD3-2ADFB7542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2330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00C49FAC-2E26-1F31-5671-F1CA630F22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5356791"/>
                  </p:ext>
                </p:extLst>
              </p:nvPr>
            </p:nvGraphicFramePr>
            <p:xfrm>
              <a:off x="697368" y="-3406719"/>
              <a:ext cx="2281055" cy="29083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1055" cy="2908347"/>
                    </a:xfrm>
                    <a:prstGeom prst="rect">
                      <a:avLst/>
                    </a:prstGeom>
                  </am3d:spPr>
                  <am3d:camera>
                    <am3d:pos x="0" y="0" z="77372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29676"/>
                    <am3d:scale>
                      <am3d:sx n="1000000" d="1000000"/>
                      <am3d:sy n="1000000" d="1000000"/>
                      <am3d:sz n="1000000" d="1000000"/>
                    </am3d:scale>
                    <am3d:rot ax="-872810" ay="-341379" az="-107115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587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00C49FAC-2E26-1F31-5671-F1CA630F22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368" y="-3406719"/>
                <a:ext cx="2281055" cy="290834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Verschiedene Zeichnungen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2EF0FD-17D8-DC9B-64AE-9E5AEDD5C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2304" y="2341447"/>
            <a:ext cx="10196119" cy="3999816"/>
          </a:xfrm>
        </p:spPr>
        <p:txBody>
          <a:bodyPr/>
          <a:lstStyle/>
          <a:p>
            <a:r>
              <a:rPr lang="de-AT" dirty="0"/>
              <a:t>3D Druckteile</a:t>
            </a:r>
          </a:p>
          <a:p>
            <a:r>
              <a:rPr lang="de-AT" dirty="0"/>
              <a:t>Drehteile</a:t>
            </a:r>
          </a:p>
          <a:p>
            <a:r>
              <a:rPr lang="de-AT" dirty="0"/>
              <a:t>Laser / Kantzeichnungen</a:t>
            </a:r>
          </a:p>
          <a:p>
            <a:r>
              <a:rPr lang="de-AT" dirty="0"/>
              <a:t>Schweißzeichnungen</a:t>
            </a:r>
          </a:p>
          <a:p>
            <a:r>
              <a:rPr lang="de-AT" dirty="0"/>
              <a:t>Baugruppenzeichnungen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ans Schreiner Qualität zum Spitzenpreis – Drehbank Hans Schreiner  Supercut400x1000‑55Digital">
            <a:extLst>
              <a:ext uri="{FF2B5EF4-FFF2-40B4-BE49-F238E27FC236}">
                <a16:creationId xmlns:a16="http://schemas.microsoft.com/office/drawing/2014/main" id="{B30D1795-57AD-DE62-1FA7-CF7615CB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077" y="4537868"/>
            <a:ext cx="1958829" cy="195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ser Schneidsystem ZINSER 1825-S - ZINSER Schneidsysteme">
            <a:extLst>
              <a:ext uri="{FF2B5EF4-FFF2-40B4-BE49-F238E27FC236}">
                <a16:creationId xmlns:a16="http://schemas.microsoft.com/office/drawing/2014/main" id="{A3D1EB6C-C096-52DF-5E9B-C26978469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541" y="5128366"/>
            <a:ext cx="1884584" cy="150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NC-Presse">
            <a:extLst>
              <a:ext uri="{FF2B5EF4-FFF2-40B4-BE49-F238E27FC236}">
                <a16:creationId xmlns:a16="http://schemas.microsoft.com/office/drawing/2014/main" id="{2C53CBCD-0DBA-58C3-3226-CC2347E3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054" y="3464474"/>
            <a:ext cx="2431558" cy="175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ONIUS WIG Schweißanlage iWave 190 EF AC/DC #49,0100,0028 -SET-">
            <a:extLst>
              <a:ext uri="{FF2B5EF4-FFF2-40B4-BE49-F238E27FC236}">
                <a16:creationId xmlns:a16="http://schemas.microsoft.com/office/drawing/2014/main" id="{4EAC7AE4-B1CD-37DD-A67D-8F83ECC03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01" y="4298536"/>
            <a:ext cx="2559464" cy="255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LS 3D-Drucker Archive - 3dee.at - Ihr 3D-Drucker Online Shop">
            <a:extLst>
              <a:ext uri="{FF2B5EF4-FFF2-40B4-BE49-F238E27FC236}">
                <a16:creationId xmlns:a16="http://schemas.microsoft.com/office/drawing/2014/main" id="{F8ED8205-0E5E-64BB-0026-096B98160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3717" y="4558018"/>
            <a:ext cx="2559464" cy="255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Ein Bild, das Text, Behälter, Zubehör enthält.&#10;&#10;Automatisch generierte Beschreibung">
            <a:extLst>
              <a:ext uri="{FF2B5EF4-FFF2-40B4-BE49-F238E27FC236}">
                <a16:creationId xmlns:a16="http://schemas.microsoft.com/office/drawing/2014/main" id="{EDF3F27E-8A08-E703-B62D-B4EA21D61E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919" y="4237549"/>
            <a:ext cx="3921926" cy="255946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7BC4F37-7AC6-8992-D231-083C87D7125F}"/>
              </a:ext>
            </a:extLst>
          </p:cNvPr>
          <p:cNvSpPr txBox="1"/>
          <p:nvPr/>
        </p:nvSpPr>
        <p:spPr>
          <a:xfrm>
            <a:off x="116725" y="3817111"/>
            <a:ext cx="194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3D-Druckteile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98ABBAF-CF4D-8050-9E97-93DEADC1BD57}"/>
              </a:ext>
            </a:extLst>
          </p:cNvPr>
          <p:cNvSpPr txBox="1"/>
          <p:nvPr/>
        </p:nvSpPr>
        <p:spPr>
          <a:xfrm>
            <a:off x="2707570" y="3816236"/>
            <a:ext cx="11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Drehteile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010083A-E962-7ECF-98A2-0954F3D11EC4}"/>
              </a:ext>
            </a:extLst>
          </p:cNvPr>
          <p:cNvSpPr txBox="1"/>
          <p:nvPr/>
        </p:nvSpPr>
        <p:spPr>
          <a:xfrm>
            <a:off x="4797195" y="3024194"/>
            <a:ext cx="15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Laser/Kantteile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69129B-8863-7AD8-D331-8A83CCDFC1C2}"/>
              </a:ext>
            </a:extLst>
          </p:cNvPr>
          <p:cNvSpPr txBox="1"/>
          <p:nvPr/>
        </p:nvSpPr>
        <p:spPr>
          <a:xfrm>
            <a:off x="7192760" y="3816236"/>
            <a:ext cx="210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Schweißbaugruppen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D05FF3-8515-4E23-999F-5A7E83FDCD63}"/>
              </a:ext>
            </a:extLst>
          </p:cNvPr>
          <p:cNvSpPr txBox="1"/>
          <p:nvPr/>
        </p:nvSpPr>
        <p:spPr>
          <a:xfrm>
            <a:off x="9870393" y="381623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Baugruppen</a:t>
            </a:r>
          </a:p>
        </p:txBody>
      </p:sp>
    </p:spTree>
    <p:extLst>
      <p:ext uri="{BB962C8B-B14F-4D97-AF65-F5344CB8AC3E}">
        <p14:creationId xmlns:p14="http://schemas.microsoft.com/office/powerpoint/2010/main" val="2779142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weiß enthält.&#10;&#10;Automatisch generierte Beschreibung">
            <a:extLst>
              <a:ext uri="{FF2B5EF4-FFF2-40B4-BE49-F238E27FC236}">
                <a16:creationId xmlns:a16="http://schemas.microsoft.com/office/drawing/2014/main" id="{B70D87DA-43FE-367A-1057-92A1593E5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5" y="-224485"/>
            <a:ext cx="11388921" cy="708248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1564" y="-3724607"/>
              <a:ext cx="1634204" cy="35001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DD169E0F-127D-7ED5-ED94-4AF23F5BE3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564" y="-3724607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Standplatte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948CECE6-5AFB-0818-1BA0-0BCDBE9E36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747146" y="2849397"/>
              <a:ext cx="2672547" cy="215128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948CECE6-5AFB-0818-1BA0-0BCDBE9E36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146" y="2849397"/>
                <a:ext cx="2672547" cy="215128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146" y="6672262"/>
              <a:ext cx="3018041" cy="250444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018041" cy="2504441"/>
                    </a:xfrm>
                    <a:prstGeom prst="rect">
                      <a:avLst/>
                    </a:prstGeom>
                  </am3d:spPr>
                  <am3d:camera>
                    <am3d:pos x="0" y="0" z="4808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9290" d="1000000"/>
                    <am3d:preTrans dx="-639053" dy="-3647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1562" ay="-1807474" az="-76238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0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966F092-8B84-44B1-C7E3-9F80882D54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7146" y="6672262"/>
                <a:ext cx="3018041" cy="25044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983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3733563"/>
                  </p:ext>
                </p:extLst>
              </p:nvPr>
            </p:nvGraphicFramePr>
            <p:xfrm>
              <a:off x="747149" y="-2747871"/>
              <a:ext cx="2901456" cy="2485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149" y="-2747871"/>
                <a:ext cx="2901456" cy="248521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Hauptrahmen Solarpaneel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80776393"/>
                  </p:ext>
                </p:extLst>
              </p:nvPr>
            </p:nvGraphicFramePr>
            <p:xfrm>
              <a:off x="1512392" y="2488728"/>
              <a:ext cx="1634204" cy="35001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2392" y="2488728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7149852"/>
                  </p:ext>
                </p:extLst>
              </p:nvPr>
            </p:nvGraphicFramePr>
            <p:xfrm>
              <a:off x="747149" y="7319797"/>
              <a:ext cx="2672547" cy="215128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7149" y="7319797"/>
                <a:ext cx="2672547" cy="2151282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A72C1852-88EC-30D2-3F1D-25781172A2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10" y="640103"/>
            <a:ext cx="9527822" cy="621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5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0008A-BC08-6567-2F9A-1128E274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F3AAB1-DBDC-F504-93AC-86AE90A9F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667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149" y="-2747871"/>
              <a:ext cx="2901456" cy="2485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1625AF67-9EC1-609E-4896-8FDF6498F2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149" y="-2747871"/>
                <a:ext cx="2901456" cy="248521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Hauptrahmen Solarpaneel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512392" y="2488728"/>
              <a:ext cx="1634204" cy="35001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553E6A80-2B27-B56F-EA46-9588058573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2392" y="2488728"/>
                <a:ext cx="1634204" cy="350012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149" y="7319797"/>
              <a:ext cx="2672547" cy="215128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72547" cy="2151282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368570" ay="-21408" az="-107260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54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5B322984-EF95-00E9-D3C5-2510156758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7149" y="7319797"/>
                <a:ext cx="2672547" cy="2151282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Grafik 11" descr="Ein Bild, das Text, Behälter, Zubehör enthält.&#10;&#10;Automatisch generierte Beschreibung">
            <a:extLst>
              <a:ext uri="{FF2B5EF4-FFF2-40B4-BE49-F238E27FC236}">
                <a16:creationId xmlns:a16="http://schemas.microsoft.com/office/drawing/2014/main" id="{6B71297D-E32A-4374-A5C6-69047EA568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10" y="640103"/>
            <a:ext cx="9527822" cy="621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49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eiß enthält.&#10;&#10;Automatisch generierte Beschreibung">
            <a:extLst>
              <a:ext uri="{FF2B5EF4-FFF2-40B4-BE49-F238E27FC236}">
                <a16:creationId xmlns:a16="http://schemas.microsoft.com/office/drawing/2014/main" id="{5D3B5135-1E5F-8538-A455-456E7EABC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5" y="-224485"/>
            <a:ext cx="11388921" cy="70824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Standplatte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F2CFF468-95C4-FFB1-88EC-DA1EED84A9E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88478292"/>
                  </p:ext>
                </p:extLst>
              </p:nvPr>
            </p:nvGraphicFramePr>
            <p:xfrm>
              <a:off x="566284" y="2609465"/>
              <a:ext cx="2901456" cy="248521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F2CFF468-95C4-FFB1-88EC-DA1EED84A9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6284" y="2609465"/>
                <a:ext cx="2901456" cy="248521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4893911"/>
                  </p:ext>
                </p:extLst>
              </p:nvPr>
            </p:nvGraphicFramePr>
            <p:xfrm>
              <a:off x="1410792" y="7073428"/>
              <a:ext cx="1634204" cy="350012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0792" y="7073428"/>
                <a:ext cx="1634204" cy="35001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0788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3A0CB-768C-C4BF-4D06-248018EFA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0B69E3-0A3C-29C0-DD1C-94CBFE7B2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06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eiß enthält.&#10;&#10;Automatisch generierte Beschreibung">
            <a:extLst>
              <a:ext uri="{FF2B5EF4-FFF2-40B4-BE49-F238E27FC236}">
                <a16:creationId xmlns:a16="http://schemas.microsoft.com/office/drawing/2014/main" id="{814AF1B2-EDA7-8DF8-9AF8-03AD3870F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5" y="-224485"/>
            <a:ext cx="11388921" cy="70824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Standplatte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F2CFF468-95C4-FFB1-88EC-DA1EED84A9E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566284" y="2609465"/>
              <a:ext cx="2901456" cy="248521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F2CFF468-95C4-FFB1-88EC-DA1EED84A9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6284" y="2609465"/>
                <a:ext cx="2901456" cy="248521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10792" y="7073428"/>
              <a:ext cx="1634204" cy="350012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634204" cy="3500122"/>
                    </a:xfrm>
                    <a:prstGeom prst="rect">
                      <a:avLst/>
                    </a:prstGeom>
                  </am3d:spPr>
                  <am3d:camera>
                    <am3d:pos x="0" y="0" z="51941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4931" d="1000000"/>
                    <am3d:preTrans dx="-357534" dy="7569863" dz="8334247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3446" ay="4187952" az="967471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00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BE5BCE6C-B8D1-4DCD-F651-A57A796835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0792" y="7073428"/>
                <a:ext cx="1634204" cy="35001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775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10">
                <a:extLst>
                  <a:ext uri="{FF2B5EF4-FFF2-40B4-BE49-F238E27FC236}">
                    <a16:creationId xmlns:a16="http://schemas.microsoft.com/office/drawing/2014/main" id="{FEBDB246-ABEC-D18F-7211-7D6F15D0A3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4325640"/>
                  </p:ext>
                </p:extLst>
              </p:nvPr>
            </p:nvGraphicFramePr>
            <p:xfrm>
              <a:off x="1054984" y="-3401680"/>
              <a:ext cx="2056878" cy="33088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56878" cy="3308810"/>
                    </a:xfrm>
                    <a:prstGeom prst="rect">
                      <a:avLst/>
                    </a:prstGeom>
                  </am3d:spPr>
                  <am3d:camera>
                    <am3d:pos x="0" y="0" z="58050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3035" d="1000000"/>
                    <am3d:preTrans dx="-6706315" dy="-5963844" dz="9381048"/>
                    <am3d:scale>
                      <am3d:sx n="1000000" d="1000000"/>
                      <am3d:sy n="1000000" d="1000000"/>
                      <am3d:sz n="1000000" d="1000000"/>
                    </am3d:scale>
                    <am3d:rot ax="-8754239" ay="2295959" az="136475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89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10">
                <a:extLst>
                  <a:ext uri="{FF2B5EF4-FFF2-40B4-BE49-F238E27FC236}">
                    <a16:creationId xmlns:a16="http://schemas.microsoft.com/office/drawing/2014/main" id="{FEBDB246-ABEC-D18F-7211-7D6F15D0A3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984" y="-3401680"/>
                <a:ext cx="2056878" cy="330881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FEBB7FA-08C7-1870-C403-C96F7FDF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Inhaltsplatzhalter 7">
                <a:extLst>
                  <a:ext uri="{FF2B5EF4-FFF2-40B4-BE49-F238E27FC236}">
                    <a16:creationId xmlns:a16="http://schemas.microsoft.com/office/drawing/2014/main" id="{C2F257F1-D0AC-87B1-99DC-922D2F8D97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7684973"/>
                  </p:ext>
                </p:extLst>
              </p:nvPr>
            </p:nvGraphicFramePr>
            <p:xfrm>
              <a:off x="518720" y="7244965"/>
              <a:ext cx="2901456" cy="24852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901456" cy="2485218"/>
                    </a:xfrm>
                    <a:prstGeom prst="rect">
                      <a:avLst/>
                    </a:prstGeom>
                  </am3d:spPr>
                  <am3d:camera>
                    <am3d:pos x="0" y="0" z="70554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3" d="1000000"/>
                    <am3d:preTrans dx="0" dy="-17999997" dz="8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6602862" ay="-18461" az="-1074942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28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Inhaltsplatzhalter 7">
                <a:extLst>
                  <a:ext uri="{FF2B5EF4-FFF2-40B4-BE49-F238E27FC236}">
                    <a16:creationId xmlns:a16="http://schemas.microsoft.com/office/drawing/2014/main" id="{C2F257F1-D0AC-87B1-99DC-922D2F8D97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8720" y="7244965"/>
                <a:ext cx="2901456" cy="24852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167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95248125"/>
                  </p:ext>
                </p:extLst>
              </p:nvPr>
            </p:nvGraphicFramePr>
            <p:xfrm>
              <a:off x="1157679" y="2308127"/>
              <a:ext cx="2056878" cy="330881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56878" cy="3308810"/>
                    </a:xfrm>
                    <a:prstGeom prst="rect">
                      <a:avLst/>
                    </a:prstGeom>
                  </am3d:spPr>
                  <am3d:camera>
                    <am3d:pos x="0" y="0" z="58050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3035" d="1000000"/>
                    <am3d:preTrans dx="-6706315" dy="-5963844" dz="9381048"/>
                    <am3d:scale>
                      <am3d:sx n="1000000" d="1000000"/>
                      <am3d:sy n="1000000" d="1000000"/>
                      <am3d:sz n="1000000" d="1000000"/>
                    </am3d:scale>
                    <am3d:rot ax="-8754239" ay="2295959" az="13647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189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7679" y="2308127"/>
                <a:ext cx="2056878" cy="330881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2A0056B5-E701-51CD-8084-D118D6D4E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852" y="1301218"/>
            <a:ext cx="7563485" cy="542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29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ECD21-24C7-4B4E-9618-51C27FFDB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018001-0470-C1E3-4091-2B0ABF744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5C78AC-DA9E-8C30-70F3-17938E9E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76" y="0"/>
            <a:ext cx="9586048" cy="686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3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Elektronik, drinnen, Anzeige enthält.&#10;&#10;Automatisch generierte Beschreibung">
            <a:extLst>
              <a:ext uri="{FF2B5EF4-FFF2-40B4-BE49-F238E27FC236}">
                <a16:creationId xmlns:a16="http://schemas.microsoft.com/office/drawing/2014/main" id="{D5FCD194-7976-5A8F-68B8-21C5FB950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85" y="1145093"/>
            <a:ext cx="9214615" cy="573033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9180450"/>
                  </p:ext>
                </p:extLst>
              </p:nvPr>
            </p:nvGraphicFramePr>
            <p:xfrm>
              <a:off x="342956" y="-2842743"/>
              <a:ext cx="2899765" cy="26715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956" y="-2842743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4880594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98F3BB6-C9C2-EFF3-13C8-7CA8F5928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6976" y="1312651"/>
            <a:ext cx="3566277" cy="528586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-Modell 12">
                <a:extLst>
                  <a:ext uri="{FF2B5EF4-FFF2-40B4-BE49-F238E27FC236}">
                    <a16:creationId xmlns:a16="http://schemas.microsoft.com/office/drawing/2014/main" id="{3C73AD66-1592-C356-96AC-68D4A5C683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1934389"/>
                  </p:ext>
                </p:extLst>
              </p:nvPr>
            </p:nvGraphicFramePr>
            <p:xfrm>
              <a:off x="889591" y="1900803"/>
              <a:ext cx="2632910" cy="331727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32910" cy="3317278"/>
                    </a:xfrm>
                    <a:prstGeom prst="rect">
                      <a:avLst/>
                    </a:prstGeom>
                  </am3d:spPr>
                  <am3d:camera>
                    <am3d:pos x="0" y="0" z="773797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342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3609" ay="-597873" az="-1058112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229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-Modell 12">
                <a:extLst>
                  <a:ext uri="{FF2B5EF4-FFF2-40B4-BE49-F238E27FC236}">
                    <a16:creationId xmlns:a16="http://schemas.microsoft.com/office/drawing/2014/main" id="{3C73AD66-1592-C356-96AC-68D4A5C683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9591" y="1900803"/>
                <a:ext cx="2632910" cy="33172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522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157679" y="2308127"/>
              <a:ext cx="2056878" cy="330881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56878" cy="3308810"/>
                    </a:xfrm>
                    <a:prstGeom prst="rect">
                      <a:avLst/>
                    </a:prstGeom>
                  </am3d:spPr>
                  <am3d:camera>
                    <am3d:pos x="0" y="0" z="58050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3035" d="1000000"/>
                    <am3d:preTrans dx="-6706315" dy="-5963844" dz="9381048"/>
                    <am3d:scale>
                      <am3d:sx n="1000000" d="1000000"/>
                      <am3d:sy n="1000000" d="1000000"/>
                      <am3d:sz n="1000000" d="1000000"/>
                    </am3d:scale>
                    <am3d:rot ax="-8754239" ay="2295959" az="13647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189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7C5B76F7-AFCB-DECE-B90D-9A752CF538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7679" y="2308127"/>
                <a:ext cx="2056878" cy="330881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2A0056B5-E701-51CD-8084-D118D6D4E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852" y="1301218"/>
            <a:ext cx="7563485" cy="542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39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Solarpaneel Seite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FD335AE2-FDCE-65DB-7BEB-9B15674523C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65786068"/>
                  </p:ext>
                </p:extLst>
              </p:nvPr>
            </p:nvGraphicFramePr>
            <p:xfrm>
              <a:off x="518720" y="3429000"/>
              <a:ext cx="3428280" cy="15811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28280" cy="1581148"/>
                    </a:xfrm>
                    <a:prstGeom prst="rect">
                      <a:avLst/>
                    </a:prstGeom>
                  </am3d:spPr>
                  <am3d:camera>
                    <am3d:pos x="0" y="0" z="517904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17323902" dy="-1464880" dz="7498350"/>
                    <am3d:scale>
                      <am3d:sx n="1000000" d="1000000"/>
                      <am3d:sy n="1000000" d="1000000"/>
                      <am3d:sz n="1000000" d="1000000"/>
                    </am3d:scale>
                    <am3d:rot ax="-5636395" ay="1363" az="-107802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FD335AE2-FDCE-65DB-7BEB-9B15674523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8720" y="3429000"/>
                <a:ext cx="3428280" cy="158114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229629CD-8833-8166-346A-ECC5CACDAA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67" y="2538375"/>
            <a:ext cx="6946131" cy="43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9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3A585-138E-BD00-E1FE-570B460F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DF5945-F02D-0B0A-34B4-A93895C16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7">
                <a:extLst>
                  <a:ext uri="{FF2B5EF4-FFF2-40B4-BE49-F238E27FC236}">
                    <a16:creationId xmlns:a16="http://schemas.microsoft.com/office/drawing/2014/main" id="{B3B21F4D-7133-8844-6283-27D2E23832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339988"/>
                  </p:ext>
                </p:extLst>
              </p:nvPr>
            </p:nvGraphicFramePr>
            <p:xfrm>
              <a:off x="518720" y="3429000"/>
              <a:ext cx="3428280" cy="15811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28280" cy="1581148"/>
                    </a:xfrm>
                    <a:prstGeom prst="rect">
                      <a:avLst/>
                    </a:prstGeom>
                  </am3d:spPr>
                  <am3d:camera>
                    <am3d:pos x="0" y="0" z="517904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17323902" dy="-1464880" dz="7498350"/>
                    <am3d:scale>
                      <am3d:sx n="1000000" d="1000000"/>
                      <am3d:sy n="1000000" d="1000000"/>
                      <am3d:sz n="1000000" d="1000000"/>
                    </am3d:scale>
                    <am3d:rot ax="-5636395" ay="1363" az="-107802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7">
                <a:extLst>
                  <a:ext uri="{FF2B5EF4-FFF2-40B4-BE49-F238E27FC236}">
                    <a16:creationId xmlns:a16="http://schemas.microsoft.com/office/drawing/2014/main" id="{B3B21F4D-7133-8844-6283-27D2E23832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8720" y="3429000"/>
                <a:ext cx="3428280" cy="15811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233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Solarpaneel Seite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FD335AE2-FDCE-65DB-7BEB-9B15674523C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518720" y="3429000"/>
              <a:ext cx="3428280" cy="15811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28280" cy="1581148"/>
                    </a:xfrm>
                    <a:prstGeom prst="rect">
                      <a:avLst/>
                    </a:prstGeom>
                  </am3d:spPr>
                  <am3d:camera>
                    <am3d:pos x="0" y="0" z="517904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017" d="1000000"/>
                    <am3d:preTrans dx="17323902" dy="-1464880" dz="7498350"/>
                    <am3d:scale>
                      <am3d:sx n="1000000" d="1000000"/>
                      <am3d:sy n="1000000" d="1000000"/>
                      <am3d:sz n="1000000" d="1000000"/>
                    </am3d:scale>
                    <am3d:rot ax="-5636395" ay="1363" az="-107802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FD335AE2-FDCE-65DB-7BEB-9B15674523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8720" y="3429000"/>
                <a:ext cx="3428280" cy="158114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3" name="Grafik 2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DE191955-A00C-1654-219C-3DADB4B83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67" y="2538375"/>
            <a:ext cx="6946131" cy="43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26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8BDB8-89E5-0F57-AFE7-265A69B5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360B7C-7DA6-98BE-A5B9-028F6648A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6ABD2-577B-F699-0A8B-23DCF33E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0"/>
            <a:ext cx="4648199" cy="688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86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Elektronik, drinnen, Anzeige enthält.&#10;&#10;Automatisch generierte Beschreibung">
            <a:extLst>
              <a:ext uri="{FF2B5EF4-FFF2-40B4-BE49-F238E27FC236}">
                <a16:creationId xmlns:a16="http://schemas.microsoft.com/office/drawing/2014/main" id="{2382CF74-E235-D439-A987-2024DE49B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85" y="1145093"/>
            <a:ext cx="9214615" cy="573033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2956" y="-2842743"/>
              <a:ext cx="2899765" cy="26715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EBA4AC9F-70B7-2707-4139-800840904A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956" y="-2842743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4416137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Gelenkblock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-Modell 12">
                <a:extLst>
                  <a:ext uri="{FF2B5EF4-FFF2-40B4-BE49-F238E27FC236}">
                    <a16:creationId xmlns:a16="http://schemas.microsoft.com/office/drawing/2014/main" id="{76E257B7-D332-0A02-5A6B-E019064CC6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9567022"/>
                  </p:ext>
                </p:extLst>
              </p:nvPr>
            </p:nvGraphicFramePr>
            <p:xfrm>
              <a:off x="889591" y="1900803"/>
              <a:ext cx="2632910" cy="331727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632910" cy="3317278"/>
                    </a:xfrm>
                    <a:prstGeom prst="rect">
                      <a:avLst/>
                    </a:prstGeom>
                  </am3d:spPr>
                  <am3d:camera>
                    <am3d:pos x="0" y="0" z="773797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342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3609" ay="-597873" az="-1058112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229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-Modell 12">
                <a:extLst>
                  <a:ext uri="{FF2B5EF4-FFF2-40B4-BE49-F238E27FC236}">
                    <a16:creationId xmlns:a16="http://schemas.microsoft.com/office/drawing/2014/main" id="{76E257B7-D332-0A02-5A6B-E019064CC6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9591" y="1900803"/>
                <a:ext cx="2632910" cy="33172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9307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4569378"/>
                  </p:ext>
                </p:extLst>
              </p:nvPr>
            </p:nvGraphicFramePr>
            <p:xfrm>
              <a:off x="1691239" y="-2857532"/>
              <a:ext cx="495299" cy="31051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1239" y="-2857532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5751451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Mittiger Halter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401450C8-3DAA-791E-15E4-6D7FC38684A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19406849"/>
                  </p:ext>
                </p:extLst>
              </p:nvPr>
            </p:nvGraphicFramePr>
            <p:xfrm>
              <a:off x="736656" y="2362746"/>
              <a:ext cx="2899765" cy="267158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401450C8-3DAA-791E-15E4-6D7FC38684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6656" y="2362746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D7157F72-5DFD-D07D-DE5F-DB6A796348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5217661"/>
                  </p:ext>
                </p:extLst>
              </p:nvPr>
            </p:nvGraphicFramePr>
            <p:xfrm>
              <a:off x="870083" y="6858000"/>
              <a:ext cx="2632910" cy="331727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32910" cy="3317278"/>
                    </a:xfrm>
                    <a:prstGeom prst="rect">
                      <a:avLst/>
                    </a:prstGeom>
                  </am3d:spPr>
                  <am3d:camera>
                    <am3d:pos x="0" y="0" z="773797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342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3609" ay="-597873" az="-1058112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229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D7157F72-5DFD-D07D-DE5F-DB6A796348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0083" y="6858000"/>
                <a:ext cx="2632910" cy="3317278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Grafik 9" descr="Ein Bild, das drinnen, Behälter, Zubehör enthält.&#10;&#10;Automatisch generierte Beschreibung">
            <a:extLst>
              <a:ext uri="{FF2B5EF4-FFF2-40B4-BE49-F238E27FC236}">
                <a16:creationId xmlns:a16="http://schemas.microsoft.com/office/drawing/2014/main" id="{12F8DD19-F01D-02F3-7483-CB326641A5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52" y="606484"/>
            <a:ext cx="9438262" cy="615944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04DB54E-F4A6-12B5-4C0D-9F93163ADE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76759" y="1076444"/>
            <a:ext cx="3844392" cy="57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37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6B313-0AE0-252A-5730-43B26CEC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8333AD-61FE-A447-4BE5-960D3BBE6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46EE3D-6954-ADBE-ADE6-A8D6130A9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61" y="1"/>
            <a:ext cx="4583575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7">
                <a:extLst>
                  <a:ext uri="{FF2B5EF4-FFF2-40B4-BE49-F238E27FC236}">
                    <a16:creationId xmlns:a16="http://schemas.microsoft.com/office/drawing/2014/main" id="{1DA19A18-255E-927B-D154-A1049D7003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3398135"/>
                  </p:ext>
                </p:extLst>
              </p:nvPr>
            </p:nvGraphicFramePr>
            <p:xfrm>
              <a:off x="736656" y="2362746"/>
              <a:ext cx="2899765" cy="26715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7">
                <a:extLst>
                  <a:ext uri="{FF2B5EF4-FFF2-40B4-BE49-F238E27FC236}">
                    <a16:creationId xmlns:a16="http://schemas.microsoft.com/office/drawing/2014/main" id="{1DA19A18-255E-927B-D154-A1049D7003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656" y="2362746"/>
                <a:ext cx="2899765" cy="26715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284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28E85501-745A-26A1-C12A-85B8F63F9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759" y="1076444"/>
            <a:ext cx="3844392" cy="575202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91239" y="-2857532"/>
              <a:ext cx="495299" cy="310514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27866D3D-D7FD-3540-A4C1-EB54738F4D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1239" y="-2857532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5751451" cy="1325563"/>
          </a:xfrm>
          <a:solidFill>
            <a:schemeClr val="bg1"/>
          </a:solidFill>
        </p:spPr>
        <p:txBody>
          <a:bodyPr/>
          <a:lstStyle/>
          <a:p>
            <a:r>
              <a:rPr lang="de-AT" dirty="0"/>
              <a:t>Mittiger Halter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401450C8-3DAA-791E-15E4-6D7FC38684A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736656" y="2362746"/>
              <a:ext cx="2899765" cy="267158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401450C8-3DAA-791E-15E4-6D7FC38684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656" y="2362746"/>
                <a:ext cx="2899765" cy="267158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7">
                <a:extLst>
                  <a:ext uri="{FF2B5EF4-FFF2-40B4-BE49-F238E27FC236}">
                    <a16:creationId xmlns:a16="http://schemas.microsoft.com/office/drawing/2014/main" id="{166437E6-79F9-8E77-4D4A-DCF73BD8FE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55365" y="7017035"/>
              <a:ext cx="2281056" cy="2908346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281056" cy="2908346"/>
                    </a:xfrm>
                    <a:prstGeom prst="rect">
                      <a:avLst/>
                    </a:prstGeom>
                  </am3d:spPr>
                  <am3d:camera>
                    <am3d:pos x="0" y="0" z="77372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20521" d="1000000"/>
                    <am3d:preTrans dx="661563034" dy="-35486906" dz="13229676"/>
                    <am3d:scale>
                      <am3d:sx n="1000000" d="1000000"/>
                      <am3d:sy n="1000000" d="1000000"/>
                      <am3d:sz n="1000000" d="1000000"/>
                    </am3d:scale>
                    <am3d:rot ax="-872810" ay="-341379" az="-1071157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8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7">
                <a:extLst>
                  <a:ext uri="{FF2B5EF4-FFF2-40B4-BE49-F238E27FC236}">
                    <a16:creationId xmlns:a16="http://schemas.microsoft.com/office/drawing/2014/main" id="{166437E6-79F9-8E77-4D4A-DCF73BD8FE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55365" y="7017035"/>
                <a:ext cx="2281056" cy="2908346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 descr="Ein Bild, das drinnen, Behälter, Zubehör enthält.&#10;&#10;Automatisch generierte Beschreibung">
            <a:extLst>
              <a:ext uri="{FF2B5EF4-FFF2-40B4-BE49-F238E27FC236}">
                <a16:creationId xmlns:a16="http://schemas.microsoft.com/office/drawing/2014/main" id="{88C91B5F-0E3E-0FDF-278B-15FCC02C80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52" y="606484"/>
            <a:ext cx="9438262" cy="615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1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938ED18C-D4E0-5B4B-439D-00F27C8D9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145093"/>
            <a:ext cx="9186584" cy="571290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6368756"/>
                  </p:ext>
                </p:extLst>
              </p:nvPr>
            </p:nvGraphicFramePr>
            <p:xfrm>
              <a:off x="1464297" y="-5139580"/>
              <a:ext cx="742950" cy="39998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42950" cy="3999852"/>
                    </a:xfrm>
                    <a:prstGeom prst="rect">
                      <a:avLst/>
                    </a:prstGeom>
                  </am3d:spPr>
                  <am3d:camera>
                    <am3d:pos x="0" y="0" z="479645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64706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8265384" ay="1976221" az="922327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0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Inhaltsplatzhalter 7">
                <a:extLst>
                  <a:ext uri="{FF2B5EF4-FFF2-40B4-BE49-F238E27FC236}">
                    <a16:creationId xmlns:a16="http://schemas.microsoft.com/office/drawing/2014/main" id="{A799CAF4-B5D5-097F-6B36-E96EDD2733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4297" y="-5139580"/>
                <a:ext cx="742950" cy="399985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2B33A9A-DAF0-E4D0-92CB-76A6B43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0" y="994570"/>
            <a:ext cx="10515600" cy="1325563"/>
          </a:xfrm>
        </p:spPr>
        <p:txBody>
          <a:bodyPr/>
          <a:lstStyle/>
          <a:p>
            <a:r>
              <a:rPr lang="de-AT" dirty="0"/>
              <a:t>Gegengewicht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32024169"/>
                  </p:ext>
                </p:extLst>
              </p:nvPr>
            </p:nvGraphicFramePr>
            <p:xfrm>
              <a:off x="1588123" y="2659369"/>
              <a:ext cx="495299" cy="310514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95299" cy="3105143"/>
                    </a:xfrm>
                    <a:prstGeom prst="rect">
                      <a:avLst/>
                    </a:prstGeom>
                  </am3d:spPr>
                  <am3d:camera>
                    <am3d:pos x="0" y="0" z="472821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83679" d="1000000"/>
                    <am3d:preTrans dx="0" dy="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6774426" ay="-1229426" az="-842168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0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Inhaltsplatzhalter 7">
                <a:extLst>
                  <a:ext uri="{FF2B5EF4-FFF2-40B4-BE49-F238E27FC236}">
                    <a16:creationId xmlns:a16="http://schemas.microsoft.com/office/drawing/2014/main" id="{DD5B52E6-6A83-5390-7410-75ACE1A45F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123" y="2659369"/>
                <a:ext cx="495299" cy="31051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601A0F7-88E1-FD83-D9CF-7E0578F288BE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29EAF-C637-97B7-6394-E2D96D7F0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6" name="Picture 4" descr="k-tec: Partner und Kooperationen">
            <a:extLst>
              <a:ext uri="{FF2B5EF4-FFF2-40B4-BE49-F238E27FC236}">
                <a16:creationId xmlns:a16="http://schemas.microsoft.com/office/drawing/2014/main" id="{A4B59035-CACC-83A2-8F2A-9D575A4B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5581B1-D9F0-E821-6218-053E59FA4D8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2022/23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7879503"/>
                  </p:ext>
                </p:extLst>
              </p:nvPr>
            </p:nvGraphicFramePr>
            <p:xfrm>
              <a:off x="240324" y="9001626"/>
              <a:ext cx="2899765" cy="267158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899765" cy="2671587"/>
                    </a:xfrm>
                    <a:prstGeom prst="rect">
                      <a:avLst/>
                    </a:prstGeom>
                  </am3d:spPr>
                  <am3d:camera>
                    <am3d:pos x="0" y="0" z="54401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9" d="1000000"/>
                    <am3d:preTrans dx="0" dy="-4583128" dz="181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435383" ay="-3104425" az="-115231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945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Inhaltsplatzhalter 7">
                <a:extLst>
                  <a:ext uri="{FF2B5EF4-FFF2-40B4-BE49-F238E27FC236}">
                    <a16:creationId xmlns:a16="http://schemas.microsoft.com/office/drawing/2014/main" id="{9168F6C7-4497-3D54-A9CD-053220467B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0324" y="9001626"/>
                <a:ext cx="2899765" cy="2671587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A14D3409-4305-64E5-FA37-5986E9B797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8738" y="1324982"/>
            <a:ext cx="3721101" cy="553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72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Breitbild</PresentationFormat>
  <Paragraphs>125</Paragraphs>
  <Slides>33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</vt:lpstr>
      <vt:lpstr>4.Meilenstein     2D-Zeichnungen</vt:lpstr>
      <vt:lpstr>Verschiedene Zeichnungen</vt:lpstr>
      <vt:lpstr>Gelenkblock</vt:lpstr>
      <vt:lpstr>PowerPoint-Präsentation</vt:lpstr>
      <vt:lpstr>Gelenkblock</vt:lpstr>
      <vt:lpstr>Mittiger Halter</vt:lpstr>
      <vt:lpstr>PowerPoint-Präsentation</vt:lpstr>
      <vt:lpstr>Mittiger Halter</vt:lpstr>
      <vt:lpstr>Gegengewicht</vt:lpstr>
      <vt:lpstr>PowerPoint-Präsentation</vt:lpstr>
      <vt:lpstr>Gegengewicht</vt:lpstr>
      <vt:lpstr>Achse</vt:lpstr>
      <vt:lpstr>PowerPoint-Präsentation</vt:lpstr>
      <vt:lpstr>Achse</vt:lpstr>
      <vt:lpstr>Querverbinder</vt:lpstr>
      <vt:lpstr>PowerPoint-Präsentation</vt:lpstr>
      <vt:lpstr>Querverbinder</vt:lpstr>
      <vt:lpstr>Standplatte</vt:lpstr>
      <vt:lpstr>PowerPoint-Präsentation</vt:lpstr>
      <vt:lpstr>Standplatte</vt:lpstr>
      <vt:lpstr>Hauptrahmen Solarpaneel</vt:lpstr>
      <vt:lpstr>PowerPoint-Präsentation</vt:lpstr>
      <vt:lpstr>Hauptrahmen Solarpaneel</vt:lpstr>
      <vt:lpstr>Standplatte</vt:lpstr>
      <vt:lpstr>PowerPoint-Präsentation</vt:lpstr>
      <vt:lpstr>Standplatte</vt:lpstr>
      <vt:lpstr>PowerPoint-Präsentation</vt:lpstr>
      <vt:lpstr>Gelenkblock</vt:lpstr>
      <vt:lpstr>PowerPoint-Präsentation</vt:lpstr>
      <vt:lpstr>Gelenkblock</vt:lpstr>
      <vt:lpstr>Solarpaneel Seite</vt:lpstr>
      <vt:lpstr>PowerPoint-Präsentation</vt:lpstr>
      <vt:lpstr>Solarpaneel Seite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4.Meilenstein     2D-Zeichnungen</dc:title>
  <dc:creator>Schauer Alexander</dc:creator>
  <cp:lastModifiedBy>Schauer Alexander</cp:lastModifiedBy>
  <cp:revision>6</cp:revision>
  <dcterms:created xsi:type="dcterms:W3CDTF">2023-02-22T14:33:14Z</dcterms:created>
  <dcterms:modified xsi:type="dcterms:W3CDTF">2023-02-28T20:28:27Z</dcterms:modified>
</cp:coreProperties>
</file>